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7F34-0202-47C8-9680-99FCE9A9956E}" type="datetimeFigureOut">
              <a:rPr lang="de-DE" smtClean="0"/>
              <a:pPr/>
              <a:t>29.01.2017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6751-9C3D-4C98-A913-72E87ECBB5F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r>
              <a:rPr lang="de-AT" sz="6600" b="1" dirty="0" smtClean="0"/>
              <a:t>Elterninfo 2016/2017</a:t>
            </a:r>
            <a:endParaRPr lang="de-AT" sz="6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71604" y="4857760"/>
            <a:ext cx="6400800" cy="1752600"/>
          </a:xfrm>
        </p:spPr>
        <p:txBody>
          <a:bodyPr>
            <a:normAutofit/>
          </a:bodyPr>
          <a:lstStyle/>
          <a:p>
            <a:r>
              <a:rPr lang="de-AT" sz="5400" b="1" dirty="0" smtClean="0">
                <a:solidFill>
                  <a:schemeClr val="tx1"/>
                </a:solidFill>
              </a:rPr>
              <a:t>Herzlich Willkommen</a:t>
            </a:r>
            <a:endParaRPr lang="de-AT" sz="54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Bildergebnis für skiclub fieberbrun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6299215" cy="212773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Trainingsgruppen </a:t>
            </a:r>
            <a:r>
              <a:rPr lang="de-AT" b="1" dirty="0"/>
              <a:t>- </a:t>
            </a:r>
            <a:r>
              <a:rPr lang="de-AT" b="1" dirty="0" err="1"/>
              <a:t>Hobbyracer</a:t>
            </a:r>
            <a:r>
              <a:rPr lang="de-AT" b="1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 fontScale="92500" lnSpcReduction="1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Einteilung nach Können bzw. Alter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Ausnahmen ??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Es muss für die Trainer passen – Sicherheit!!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•Skiclubalter wird in Zukunft gemessen am Wettkampfalter!!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Heuer wäre das JG </a:t>
            </a:r>
            <a:r>
              <a:rPr lang="de-AT" dirty="0" smtClean="0"/>
              <a:t>2005 </a:t>
            </a:r>
            <a:r>
              <a:rPr lang="de-AT" dirty="0"/>
              <a:t>– </a:t>
            </a:r>
            <a:r>
              <a:rPr lang="de-AT" dirty="0" smtClean="0"/>
              <a:t>2009 </a:t>
            </a:r>
            <a:r>
              <a:rPr lang="de-AT" dirty="0"/>
              <a:t>(</a:t>
            </a:r>
            <a:r>
              <a:rPr lang="de-AT" dirty="0" err="1"/>
              <a:t>Bambinis</a:t>
            </a:r>
            <a:r>
              <a:rPr lang="de-AT" dirty="0"/>
              <a:t> </a:t>
            </a:r>
            <a:r>
              <a:rPr lang="de-AT" dirty="0" smtClean="0"/>
              <a:t>2010/11) </a:t>
            </a:r>
            <a:endParaRPr lang="de-AT" dirty="0"/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Fließender Übergang in den nächsten Jahren!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Trainingsinhalte 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Freifahren – Technik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Verbesserung Eigenkönnen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•Stangengebundenes Training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Renntraining </a:t>
            </a:r>
          </a:p>
          <a:p>
            <a:pPr>
              <a:buNone/>
            </a:pPr>
            <a:r>
              <a:rPr lang="de-AT" dirty="0"/>
              <a:t>•Skikoordination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Sprünge etc.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•Trockentraining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Ausrüstung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Alpin Ski für Training und Rennteilnahme sind Voraussetzung!! Service – Wachsen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</a:t>
            </a:r>
            <a:r>
              <a:rPr lang="de-AT" dirty="0" err="1"/>
              <a:t>Freerideski</a:t>
            </a:r>
            <a:r>
              <a:rPr lang="de-AT" dirty="0"/>
              <a:t> und </a:t>
            </a:r>
            <a:r>
              <a:rPr lang="de-AT" dirty="0" err="1"/>
              <a:t>Slopestyle</a:t>
            </a:r>
            <a:r>
              <a:rPr lang="de-AT" dirty="0"/>
              <a:t> Ski (Biegung vorne und hinten) nur mit Taillierung um auch geschnittene Schwünge zu fahren!!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Ausrüstung 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Skiclubanzug – neu oder alt beim Training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Sponsoren herzeigen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Super Preis für diese Qualität!!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Weitergabe innerhalb des Clubs!!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•Helm und Rückenprotektor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Image 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Wir sind nicht für die Nachmittagsbetreuung der Kinder zuständig! </a:t>
            </a:r>
          </a:p>
          <a:p>
            <a:pPr>
              <a:buNone/>
            </a:pPr>
            <a:r>
              <a:rPr lang="de-AT" dirty="0"/>
              <a:t>•Wir fordern und fördern sportliche Leistung!! </a:t>
            </a:r>
          </a:p>
          <a:p>
            <a:pPr>
              <a:buNone/>
            </a:pPr>
            <a:r>
              <a:rPr lang="de-AT" dirty="0"/>
              <a:t>•Verein heißt: </a:t>
            </a:r>
          </a:p>
          <a:p>
            <a:pPr>
              <a:buNone/>
            </a:pPr>
            <a:r>
              <a:rPr lang="de-AT" dirty="0" smtClean="0"/>
              <a:t>	– </a:t>
            </a:r>
            <a:r>
              <a:rPr lang="de-AT" dirty="0"/>
              <a:t>Regeln einhalten (Trainingsabsage, Pünktlichkeit…)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Mithilfe im Verein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Miteinander nicht gegeneinander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Missverständnisse und etwaige Fehler diskutieren und </a:t>
            </a:r>
            <a:r>
              <a:rPr lang="de-AT" dirty="0" smtClean="0"/>
              <a:t>	Lösungsansätze </a:t>
            </a:r>
            <a:r>
              <a:rPr lang="de-AT" dirty="0"/>
              <a:t>bieten – schimpfen kann jeder!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Mithilfe </a:t>
            </a:r>
            <a:r>
              <a:rPr lang="de-AT" b="1" dirty="0"/>
              <a:t>bei??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Rennen am </a:t>
            </a:r>
            <a:r>
              <a:rPr lang="de-AT" dirty="0" err="1"/>
              <a:t>Doischberg</a:t>
            </a:r>
            <a:r>
              <a:rPr lang="de-AT" dirty="0"/>
              <a:t>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Rutschkommando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Startnummernausgabe bzw. Einsammlung </a:t>
            </a:r>
            <a:r>
              <a:rPr lang="de-AT" dirty="0" smtClean="0"/>
              <a:t>	selbiger </a:t>
            </a:r>
            <a:endParaRPr lang="de-AT" dirty="0"/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Betreuung Startgelände – Zielgelände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Buffet, Kaffe und Kuchen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•Konstruktive Kritik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Club </a:t>
            </a:r>
            <a:r>
              <a:rPr lang="de-AT" b="1" dirty="0"/>
              <a:t>- Verein??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Elternabende </a:t>
            </a:r>
          </a:p>
          <a:p>
            <a:pPr>
              <a:buNone/>
            </a:pPr>
            <a:r>
              <a:rPr lang="de-AT" dirty="0" smtClean="0"/>
              <a:t>	– </a:t>
            </a:r>
            <a:r>
              <a:rPr lang="de-AT" dirty="0" smtClean="0"/>
              <a:t>Präsenz</a:t>
            </a:r>
          </a:p>
          <a:p>
            <a:pPr>
              <a:buNone/>
            </a:pPr>
            <a:r>
              <a:rPr lang="de-AT" dirty="0" smtClean="0"/>
              <a:t>	</a:t>
            </a:r>
            <a:r>
              <a:rPr lang="de-AT" b="1" dirty="0" smtClean="0"/>
              <a:t>- Sponsorensuche </a:t>
            </a:r>
            <a:r>
              <a:rPr lang="de-AT" b="1" dirty="0" smtClean="0"/>
              <a:t> </a:t>
            </a:r>
            <a:endParaRPr lang="de-AT" b="1" dirty="0"/>
          </a:p>
          <a:p>
            <a:endParaRPr lang="de-AT" dirty="0"/>
          </a:p>
          <a:p>
            <a:pPr>
              <a:buNone/>
            </a:pPr>
            <a:r>
              <a:rPr lang="de-AT" dirty="0"/>
              <a:t>•Abschlussfeier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Mithilfe bei Organisation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•Rennteilnahme bei Clubmeisterschaft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328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b="1" dirty="0"/>
              <a:t>D</a:t>
            </a:r>
            <a:r>
              <a:rPr lang="de-AT" b="1" dirty="0" smtClean="0"/>
              <a:t>anke </a:t>
            </a:r>
            <a:r>
              <a:rPr lang="de-AT" b="1" dirty="0"/>
              <a:t>für die Aufmerksamkeit und Bitte für die Mithilfe im Club im Wohle unserer </a:t>
            </a:r>
            <a:r>
              <a:rPr lang="de-AT" b="1" dirty="0" smtClean="0"/>
              <a:t>Kids</a:t>
            </a:r>
            <a:r>
              <a:rPr lang="de-AT" b="1" dirty="0"/>
              <a:t>!! </a:t>
            </a:r>
            <a:br>
              <a:rPr lang="de-AT" b="1" dirty="0"/>
            </a:br>
            <a:endParaRPr lang="de-AT" b="1" dirty="0"/>
          </a:p>
        </p:txBody>
      </p:sp>
      <p:pic>
        <p:nvPicPr>
          <p:cNvPr id="6146" name="Picture 2" descr="Bildergebnis für skiclub fieberbrun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642918"/>
            <a:ext cx="5921761" cy="200024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b="1" dirty="0"/>
              <a:t>Kurze Rückschau </a:t>
            </a:r>
            <a:br>
              <a:rPr lang="de-AT" b="1" dirty="0"/>
            </a:b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500174"/>
            <a:ext cx="8358246" cy="4525963"/>
          </a:xfrm>
        </p:spPr>
        <p:txBody>
          <a:bodyPr>
            <a:normAutofit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Betreuung letzte Saison von über </a:t>
            </a:r>
            <a:r>
              <a:rPr lang="de-AT" dirty="0" smtClean="0"/>
              <a:t>30 </a:t>
            </a:r>
            <a:r>
              <a:rPr lang="de-AT" dirty="0"/>
              <a:t>Kindern </a:t>
            </a:r>
          </a:p>
          <a:p>
            <a:pPr>
              <a:buNone/>
            </a:pPr>
            <a:r>
              <a:rPr lang="de-AT" dirty="0"/>
              <a:t>•Abhaltung von über 80 Trainingseinheiten </a:t>
            </a:r>
          </a:p>
          <a:p>
            <a:pPr>
              <a:buNone/>
            </a:pPr>
            <a:r>
              <a:rPr lang="de-AT" dirty="0"/>
              <a:t>•Sportwart </a:t>
            </a:r>
            <a:r>
              <a:rPr lang="de-AT" dirty="0" smtClean="0"/>
              <a:t>Alpin Joe Wallner</a:t>
            </a:r>
            <a:endParaRPr lang="de-AT" dirty="0"/>
          </a:p>
          <a:p>
            <a:pPr>
              <a:buNone/>
            </a:pPr>
            <a:r>
              <a:rPr lang="de-AT" dirty="0"/>
              <a:t>•Renntrainer </a:t>
            </a:r>
            <a:r>
              <a:rPr lang="de-AT" dirty="0" err="1" smtClean="0"/>
              <a:t>Gfäller</a:t>
            </a:r>
            <a:r>
              <a:rPr lang="de-AT" dirty="0" smtClean="0"/>
              <a:t> </a:t>
            </a:r>
            <a:r>
              <a:rPr lang="de-AT" dirty="0" err="1" smtClean="0"/>
              <a:t>Gidi</a:t>
            </a:r>
            <a:endParaRPr lang="de-AT" dirty="0"/>
          </a:p>
          <a:p>
            <a:pPr>
              <a:buNone/>
            </a:pPr>
            <a:r>
              <a:rPr lang="de-AT" dirty="0"/>
              <a:t>•Gruppentrainer </a:t>
            </a:r>
            <a:r>
              <a:rPr lang="de-AT" dirty="0" smtClean="0"/>
              <a:t>Didi, Franz, Ulli, Sabine, und Joe</a:t>
            </a:r>
            <a:endParaRPr lang="de-AT" dirty="0"/>
          </a:p>
          <a:p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b="1" dirty="0"/>
              <a:t>Highlights </a:t>
            </a:r>
            <a:br>
              <a:rPr lang="de-AT" b="1" dirty="0"/>
            </a:b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Super Entwicklung in der Renngruppe </a:t>
            </a:r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 err="1" smtClean="0"/>
              <a:t>Workout</a:t>
            </a:r>
            <a:r>
              <a:rPr lang="de-AT" dirty="0" smtClean="0"/>
              <a:t> mit Manuel Feller</a:t>
            </a:r>
            <a:endParaRPr lang="de-AT" dirty="0"/>
          </a:p>
          <a:p>
            <a:pPr>
              <a:buNone/>
            </a:pPr>
            <a:r>
              <a:rPr lang="de-AT" dirty="0"/>
              <a:t>•Abschluss - Streuböden </a:t>
            </a:r>
          </a:p>
          <a:p>
            <a:endParaRPr lang="de-AT" dirty="0"/>
          </a:p>
        </p:txBody>
      </p:sp>
      <p:pic>
        <p:nvPicPr>
          <p:cNvPr id="5122" name="Picture 2" descr="C:\Users\Sabine\Skiclub Fieberbrunn Saisonen\Skiclub Fieberbrunn 2016-2017\Workaut mit Feller Manuel 9.9.2016\DSC_0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857628"/>
            <a:ext cx="3343578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Elterninfo 2016 - 17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AT" dirty="0"/>
          </a:p>
          <a:p>
            <a:endParaRPr lang="de-AT" dirty="0"/>
          </a:p>
          <a:p>
            <a:pPr>
              <a:buNone/>
            </a:pPr>
            <a:r>
              <a:rPr lang="de-AT" dirty="0" smtClean="0"/>
              <a:t>•Sportwart </a:t>
            </a:r>
            <a:r>
              <a:rPr lang="de-AT" dirty="0"/>
              <a:t>alpin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Wallner Joe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•Trainerteam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 smtClean="0"/>
              <a:t>Renngruppe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		•</a:t>
            </a:r>
            <a:r>
              <a:rPr lang="de-AT" dirty="0" err="1" smtClean="0"/>
              <a:t>Gfäller</a:t>
            </a:r>
            <a:r>
              <a:rPr lang="de-AT" dirty="0" smtClean="0"/>
              <a:t> </a:t>
            </a:r>
            <a:r>
              <a:rPr lang="de-AT" dirty="0" err="1" smtClean="0"/>
              <a:t>Gidi</a:t>
            </a:r>
            <a:r>
              <a:rPr lang="de-AT" dirty="0" smtClean="0"/>
              <a:t> </a:t>
            </a:r>
          </a:p>
          <a:p>
            <a:endParaRPr lang="de-AT" dirty="0"/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 err="1"/>
              <a:t>Hobbyracer</a:t>
            </a:r>
            <a:r>
              <a:rPr lang="de-AT" dirty="0"/>
              <a:t> </a:t>
            </a:r>
          </a:p>
          <a:p>
            <a:pPr>
              <a:buNone/>
            </a:pPr>
            <a:r>
              <a:rPr lang="de-AT" dirty="0" smtClean="0"/>
              <a:t>		•</a:t>
            </a:r>
            <a:r>
              <a:rPr lang="de-AT" dirty="0"/>
              <a:t>Betreuerteam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Grundsätzliches </a:t>
            </a:r>
            <a:r>
              <a:rPr lang="de-AT" b="1" dirty="0"/>
              <a:t>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28736"/>
            <a:ext cx="8643998" cy="4525963"/>
          </a:xfrm>
        </p:spPr>
        <p:txBody>
          <a:bodyPr>
            <a:normAutofit fontScale="925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•Schwerpunkte</a:t>
            </a:r>
            <a:endParaRPr lang="de-AT" dirty="0"/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Rennteilnahme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Training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Ausrüstung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Gesellschaftliche Akzente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Mitarbeit bzw. Mithilfe im Skiclub </a:t>
            </a:r>
          </a:p>
          <a:p>
            <a:pPr>
              <a:buNone/>
            </a:pPr>
            <a:r>
              <a:rPr lang="de-AT" dirty="0"/>
              <a:t>•Rennabwicklung, </a:t>
            </a:r>
            <a:r>
              <a:rPr lang="de-AT" b="1" dirty="0" smtClean="0"/>
              <a:t>Sponsorensuche (Patenschaften)</a:t>
            </a:r>
            <a:endParaRPr lang="de-AT" b="1" dirty="0"/>
          </a:p>
          <a:p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Rennteilnahme 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Jedes Kind, das im Skiclub trainiert soll auch bei Rennen (Wettkämpfen) teilnehmen!!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•Renngruppe: Bezirkscup, Einladungsrennen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</a:t>
            </a:r>
            <a:r>
              <a:rPr lang="de-AT" dirty="0" err="1"/>
              <a:t>Hobbyracer</a:t>
            </a:r>
            <a:r>
              <a:rPr lang="de-AT" dirty="0"/>
              <a:t> – mindestens 2 Rennen zusätzlich zur CM </a:t>
            </a:r>
          </a:p>
          <a:p>
            <a:pPr>
              <a:buNone/>
            </a:pPr>
            <a:r>
              <a:rPr lang="de-AT" dirty="0"/>
              <a:t>–Rennen in der näheren Umgebung </a:t>
            </a:r>
          </a:p>
          <a:p>
            <a:pPr>
              <a:buNone/>
            </a:pPr>
            <a:r>
              <a:rPr lang="de-AT" dirty="0"/>
              <a:t>–Hochfilzen, </a:t>
            </a:r>
            <a:r>
              <a:rPr lang="de-AT" dirty="0" smtClean="0"/>
              <a:t>Fieberbrunn,… </a:t>
            </a:r>
            <a:endParaRPr lang="de-AT" dirty="0"/>
          </a:p>
          <a:p>
            <a:endParaRPr lang="de-AT" dirty="0"/>
          </a:p>
          <a:p>
            <a:pPr>
              <a:buNone/>
            </a:pPr>
            <a:r>
              <a:rPr lang="de-AT" dirty="0"/>
              <a:t>•Clubmeisterschaft ist verpflichtend!!! </a:t>
            </a:r>
          </a:p>
          <a:p>
            <a:pPr>
              <a:buNone/>
            </a:pPr>
            <a:r>
              <a:rPr lang="de-AT" dirty="0"/>
              <a:t>–Kinder und Eltern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Renntermine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r>
              <a:rPr lang="de-AT" dirty="0" smtClean="0"/>
              <a:t>Renntermine - siehe Homepage</a:t>
            </a:r>
          </a:p>
          <a:p>
            <a:r>
              <a:rPr lang="de-AT" dirty="0" smtClean="0"/>
              <a:t>Einladungsrennen </a:t>
            </a:r>
            <a:endParaRPr lang="de-AT" dirty="0"/>
          </a:p>
          <a:p>
            <a:endParaRPr lang="de-A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Training </a:t>
            </a:r>
            <a:r>
              <a:rPr lang="de-AT" b="1" dirty="0"/>
              <a:t>- Kinder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•Renngruppe </a:t>
            </a:r>
            <a:r>
              <a:rPr lang="de-AT" dirty="0"/>
              <a:t>trainiert </a:t>
            </a:r>
            <a:r>
              <a:rPr lang="de-AT" dirty="0" smtClean="0"/>
              <a:t>2-3 </a:t>
            </a:r>
            <a:r>
              <a:rPr lang="de-AT" dirty="0"/>
              <a:t>mal pro Woche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Dienstagabend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Mittwoch und Freitag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Ferienzeit gesonderte Trainingstermine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</a:t>
            </a:r>
            <a:r>
              <a:rPr lang="de-AT" dirty="0" err="1"/>
              <a:t>Hobbyracer</a:t>
            </a:r>
            <a:r>
              <a:rPr lang="de-AT" dirty="0"/>
              <a:t> 1 mal pro Woche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Freitagnachmittag </a:t>
            </a:r>
          </a:p>
          <a:p>
            <a:pPr>
              <a:buNone/>
            </a:pPr>
            <a:r>
              <a:rPr lang="de-AT" dirty="0" smtClean="0"/>
              <a:t>	–</a:t>
            </a:r>
            <a:r>
              <a:rPr lang="de-AT" dirty="0"/>
              <a:t>Ferienzeit gesonderte Termine 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bine\Skiclub Fieberbrunn Saisonen\Skiclub Fieberbrunn 2014-2015\web_h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61993" cy="611865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Schüler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pPr>
              <a:buNone/>
            </a:pPr>
            <a:r>
              <a:rPr lang="de-AT" dirty="0" smtClean="0"/>
              <a:t>•</a:t>
            </a:r>
            <a:r>
              <a:rPr lang="de-AT" dirty="0"/>
              <a:t>Trainingsgemeinschaft Schüler – heuer ab Jahrgang </a:t>
            </a:r>
            <a:r>
              <a:rPr lang="de-AT" dirty="0" smtClean="0"/>
              <a:t>2004 </a:t>
            </a:r>
            <a:r>
              <a:rPr lang="de-AT" dirty="0"/>
              <a:t>und älter </a:t>
            </a:r>
          </a:p>
          <a:p>
            <a:endParaRPr lang="de-AT" dirty="0"/>
          </a:p>
          <a:p>
            <a:pPr>
              <a:buNone/>
            </a:pPr>
            <a:r>
              <a:rPr lang="de-AT" dirty="0"/>
              <a:t>•Trainer </a:t>
            </a:r>
            <a:r>
              <a:rPr lang="de-AT" dirty="0" smtClean="0"/>
              <a:t>Peter </a:t>
            </a:r>
            <a:r>
              <a:rPr lang="de-AT" dirty="0" err="1" smtClean="0"/>
              <a:t>Puelacher</a:t>
            </a:r>
            <a:endParaRPr lang="de-AT" dirty="0"/>
          </a:p>
          <a:p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Larissa-Design</vt:lpstr>
      <vt:lpstr>Elterninfo 2016/2017</vt:lpstr>
      <vt:lpstr> Kurze Rückschau  </vt:lpstr>
      <vt:lpstr> Highlights  </vt:lpstr>
      <vt:lpstr>Elterninfo 2016 - 17</vt:lpstr>
      <vt:lpstr>Grundsätzliches …</vt:lpstr>
      <vt:lpstr>Rennteilnahme </vt:lpstr>
      <vt:lpstr>Renntermine</vt:lpstr>
      <vt:lpstr>Training - Kinder </vt:lpstr>
      <vt:lpstr>Schüler</vt:lpstr>
      <vt:lpstr>Trainingsgruppen - Hobbyracer </vt:lpstr>
      <vt:lpstr>Trainingsinhalte </vt:lpstr>
      <vt:lpstr>Ausrüstung</vt:lpstr>
      <vt:lpstr>Ausrüstung </vt:lpstr>
      <vt:lpstr>Image </vt:lpstr>
      <vt:lpstr>Mithilfe bei?? </vt:lpstr>
      <vt:lpstr>Club - Verein??</vt:lpstr>
      <vt:lpstr>  Danke für die Aufmerksamkeit und Bitte für die Mithilfe im Club im Wohle unserer Kids!!  </vt:lpstr>
    </vt:vector>
  </TitlesOfParts>
  <Company>Frost-RL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Elterninfo 2016/2017</dc:title>
  <dc:creator>Sabine</dc:creator>
  <cp:lastModifiedBy>Sabine</cp:lastModifiedBy>
  <cp:revision>6</cp:revision>
  <dcterms:created xsi:type="dcterms:W3CDTF">2017-01-29T14:38:41Z</dcterms:created>
  <dcterms:modified xsi:type="dcterms:W3CDTF">2017-01-29T15:55:53Z</dcterms:modified>
</cp:coreProperties>
</file>